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62" r:id="rId6"/>
    <p:sldId id="266" r:id="rId7"/>
    <p:sldId id="263" r:id="rId8"/>
    <p:sldId id="264" r:id="rId9"/>
    <p:sldId id="267" r:id="rId10"/>
    <p:sldId id="265" r:id="rId11"/>
    <p:sldId id="268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-1158" y="-18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219F80E5-0749-45A1-B5B2-6ABE6EFEB8CE}" type="datetimeFigureOut">
              <a:rPr lang="en-US" smtClean="0"/>
              <a:t>9/27/2011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E807D961-4810-4290-9CE3-5BCCFDEABFB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Fragments and run-ons.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College </a:t>
            </a:r>
            <a:r>
              <a:rPr lang="en-US" dirty="0" smtClean="0"/>
              <a:t>Composition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042727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Run-on </a:t>
            </a:r>
            <a:r>
              <a:rPr lang="en-US" dirty="0" smtClean="0"/>
              <a:t>rules 4.c.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</a:t>
            </a:r>
            <a:r>
              <a:rPr lang="en-US" dirty="0" smtClean="0"/>
              <a:t>comma is used before a coordinating conjunction joining two main clauses</a:t>
            </a:r>
            <a:r>
              <a:rPr lang="en-US" dirty="0" smtClean="0"/>
              <a:t>.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Incorrect </a:t>
            </a:r>
            <a:r>
              <a:rPr lang="en-US" dirty="0" smtClean="0"/>
              <a:t>example:  It is Friday and I have to work late</a:t>
            </a:r>
            <a:r>
              <a:rPr lang="en-US" dirty="0" smtClean="0"/>
              <a:t>.</a:t>
            </a:r>
            <a:endParaRPr lang="en-US" dirty="0"/>
          </a:p>
          <a:p>
            <a:pPr lvl="1"/>
            <a:r>
              <a:rPr lang="en-US" dirty="0" smtClean="0"/>
              <a:t>Correct example:  It is Friday, and I have to work late.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14354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End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Quiz Tomorrow!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480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sentence fragment may lack a subject, a verb, or both.</a:t>
            </a:r>
          </a:p>
          <a:p>
            <a:endParaRPr lang="en-US" dirty="0"/>
          </a:p>
          <a:p>
            <a:pPr lvl="1"/>
            <a:r>
              <a:rPr lang="en-US" dirty="0" smtClean="0"/>
              <a:t>Jumped </a:t>
            </a:r>
            <a:r>
              <a:rPr lang="en-US" dirty="0" smtClean="0"/>
              <a:t>across the room.</a:t>
            </a:r>
          </a:p>
          <a:p>
            <a:pPr lvl="1"/>
            <a:r>
              <a:rPr lang="en-US" dirty="0" smtClean="0"/>
              <a:t>The entire sixth grade class.</a:t>
            </a:r>
          </a:p>
          <a:p>
            <a:pPr lvl="1"/>
            <a:r>
              <a:rPr lang="en-US" dirty="0" smtClean="0"/>
              <a:t>Across town on the subway.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13463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fragment may sometimes be corrected by correct </a:t>
            </a:r>
            <a:r>
              <a:rPr lang="en-US" dirty="0" smtClean="0"/>
              <a:t>punctuation.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I </a:t>
            </a:r>
            <a:r>
              <a:rPr lang="en-US" dirty="0" smtClean="0"/>
              <a:t>enjoy swimming.  Especially in the summer.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57200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Fragments may incorrectly contain the infinitive or participle form of a  verb.</a:t>
            </a:r>
          </a:p>
          <a:p>
            <a:endParaRPr lang="en-US" dirty="0"/>
          </a:p>
          <a:p>
            <a:pPr lvl="1"/>
            <a:r>
              <a:rPr lang="en-US" dirty="0"/>
              <a:t>H</a:t>
            </a:r>
            <a:r>
              <a:rPr lang="en-US" dirty="0" smtClean="0"/>
              <a:t>arry </a:t>
            </a:r>
            <a:r>
              <a:rPr lang="en-US" dirty="0" smtClean="0"/>
              <a:t>hurrying all day </a:t>
            </a:r>
            <a:r>
              <a:rPr lang="en-US" dirty="0" smtClean="0"/>
              <a:t>long.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Erin </a:t>
            </a:r>
            <a:r>
              <a:rPr lang="en-US" dirty="0" smtClean="0"/>
              <a:t>to be the secretary of the group.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90771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run-on sentence is two or more complete sentences written as though they were one sentence</a:t>
            </a:r>
            <a:r>
              <a:rPr lang="en-US" dirty="0" smtClean="0"/>
              <a:t>.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5836297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Rule 4.a.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 Two or more sentences may not be written without punctuation marks or conjunctions between them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pPr lvl="1"/>
            <a:r>
              <a:rPr lang="en-US" dirty="0"/>
              <a:t>We have a long weekend we are so excited! (incorrect)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28946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4.a. Corrections…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</a:t>
            </a:r>
            <a:r>
              <a:rPr lang="en-US" dirty="0" smtClean="0"/>
              <a:t>have a long weekend.  We are so excited!</a:t>
            </a:r>
          </a:p>
          <a:p>
            <a:r>
              <a:rPr lang="en-US" dirty="0" smtClean="0"/>
              <a:t>We have a long weekend; we are so excited!</a:t>
            </a:r>
          </a:p>
          <a:p>
            <a:r>
              <a:rPr lang="en-US" dirty="0" smtClean="0"/>
              <a:t>We have a long weekend, and we are so excited.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27015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Run-on rules </a:t>
            </a:r>
            <a:r>
              <a:rPr lang="en-US" dirty="0" smtClean="0"/>
              <a:t>4.b.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Two </a:t>
            </a:r>
            <a:r>
              <a:rPr lang="en-US" dirty="0" smtClean="0"/>
              <a:t>or more sentences may not be connected with a comma.  (This is known as a “comma splice</a:t>
            </a:r>
            <a:r>
              <a:rPr lang="en-US" dirty="0" smtClean="0"/>
              <a:t>.”)</a:t>
            </a:r>
          </a:p>
          <a:p>
            <a:endParaRPr lang="en-US" dirty="0" smtClean="0"/>
          </a:p>
          <a:p>
            <a:r>
              <a:rPr lang="en-US" dirty="0" smtClean="0"/>
              <a:t>Incorrect example:  I am hungry, it’s time for lunch</a:t>
            </a:r>
            <a:r>
              <a:rPr lang="en-US" dirty="0" smtClean="0"/>
              <a:t>.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70925541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4.b. Corrections: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</a:t>
            </a:r>
            <a:r>
              <a:rPr lang="en-US" dirty="0"/>
              <a:t>am hungry.  It’s time for lunch.</a:t>
            </a:r>
          </a:p>
          <a:p>
            <a:r>
              <a:rPr lang="en-US" dirty="0"/>
              <a:t>I am hungry; it’s time for lunch.</a:t>
            </a:r>
          </a:p>
          <a:p>
            <a:r>
              <a:rPr lang="en-US" dirty="0"/>
              <a:t>I am hungry because it’s time for lunch.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972718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26</TotalTime>
  <Words>298</Words>
  <Application>Microsoft Office PowerPoint</Application>
  <PresentationFormat>On-screen Show (4:3)</PresentationFormat>
  <Paragraphs>43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Austin</vt:lpstr>
      <vt:lpstr>Fragments and run-ons.</vt:lpstr>
      <vt:lpstr>Rule 1</vt:lpstr>
      <vt:lpstr>Rule 2</vt:lpstr>
      <vt:lpstr>Rule 3</vt:lpstr>
      <vt:lpstr>Rule 4</vt:lpstr>
      <vt:lpstr>Rule 4.a.</vt:lpstr>
      <vt:lpstr>4.a. Corrections…</vt:lpstr>
      <vt:lpstr>Run-on rules 4.b.</vt:lpstr>
      <vt:lpstr>4.b. Corrections:</vt:lpstr>
      <vt:lpstr>Run-on rules 4.c.</vt:lpstr>
      <vt:lpstr>The End</vt:lpstr>
    </vt:vector>
  </TitlesOfParts>
  <Company>SCSCHOOLS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Fragments and run-ons.</dc:title>
  <dc:creator>FAIRCHILD, KATHRYN J</dc:creator>
  <cp:lastModifiedBy>BIELENBERG, SHERRY</cp:lastModifiedBy>
  <cp:revision>4</cp:revision>
  <dcterms:created xsi:type="dcterms:W3CDTF">2011-09-21T15:12:30Z</dcterms:created>
  <dcterms:modified xsi:type="dcterms:W3CDTF">2011-09-27T13:13:06Z</dcterms:modified>
</cp:coreProperties>
</file>

<file path=docProps/thumbnail.jpeg>
</file>